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274" autoAdjust="0"/>
  </p:normalViewPr>
  <p:slideViewPr>
    <p:cSldViewPr snapToGrid="0">
      <p:cViewPr varScale="1">
        <p:scale>
          <a:sx n="105" d="100"/>
          <a:sy n="105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9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009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718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07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2497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73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380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768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221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469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276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078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936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174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6320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656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A6D108-AF57-41B8-90A9-9982E6E85B5C}" type="datetimeFigureOut">
              <a:rPr lang="sr-Latn-RS" smtClean="0"/>
              <a:t>14.5.2022.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53A80D-8071-40D2-BCC5-215E2E069AF7}" type="slidenum">
              <a:rPr lang="sr-Latn-RS" smtClean="0"/>
              <a:t>‹Nr.›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125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7928" y="182881"/>
            <a:ext cx="9144000" cy="832103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rgbClr val="FFFF00"/>
                </a:solidFill>
              </a:rPr>
              <a:t>Доње Комарице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47928" y="1161288"/>
            <a:ext cx="9144000" cy="3995928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Доње Комарице је насељено место града Крагујевца у Шумадијском округу.</a:t>
            </a:r>
            <a:endParaRPr lang="sr-Latn-R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Према попису из 2011. било је 492 становника. Насеље је основано крајем XVIII века. Већина становника је прешло у другим државама или већим градовима.</a:t>
            </a:r>
          </a:p>
          <a:p>
            <a:r>
              <a:rPr lang="az-Cyrl-AZ" dirty="0" smtClean="0">
                <a:solidFill>
                  <a:schemeClr val="tx1"/>
                </a:solidFill>
              </a:rPr>
              <a:t>Под њивама се налази 1084,06 </a:t>
            </a:r>
            <a:r>
              <a:rPr lang="sr-Latn-RS" dirty="0" smtClean="0">
                <a:solidFill>
                  <a:schemeClr val="tx1"/>
                </a:solidFill>
              </a:rPr>
              <a:t>ha, </a:t>
            </a:r>
            <a:r>
              <a:rPr lang="az-Cyrl-AZ" dirty="0" smtClean="0">
                <a:solidFill>
                  <a:schemeClr val="tx1"/>
                </a:solidFill>
              </a:rPr>
              <a:t>воћњацима 73,43 </a:t>
            </a:r>
            <a:r>
              <a:rPr lang="sr-Latn-RS" dirty="0" smtClean="0">
                <a:solidFill>
                  <a:schemeClr val="tx1"/>
                </a:solidFill>
              </a:rPr>
              <a:t>ha, </a:t>
            </a:r>
            <a:r>
              <a:rPr lang="az-Cyrl-AZ" dirty="0" smtClean="0">
                <a:solidFill>
                  <a:schemeClr val="tx1"/>
                </a:solidFill>
              </a:rPr>
              <a:t>виноградима 15,66 </a:t>
            </a:r>
            <a:r>
              <a:rPr lang="sr-Latn-RS" dirty="0" smtClean="0">
                <a:solidFill>
                  <a:schemeClr val="tx1"/>
                </a:solidFill>
              </a:rPr>
              <a:t>ha, </a:t>
            </a:r>
            <a:r>
              <a:rPr lang="az-Cyrl-AZ" dirty="0" smtClean="0">
                <a:solidFill>
                  <a:schemeClr val="tx1"/>
                </a:solidFill>
              </a:rPr>
              <a:t>ливадама 87,29 </a:t>
            </a:r>
            <a:r>
              <a:rPr lang="sr-Latn-RS" dirty="0" smtClean="0">
                <a:solidFill>
                  <a:schemeClr val="tx1"/>
                </a:solidFill>
              </a:rPr>
              <a:t>ha, </a:t>
            </a:r>
            <a:r>
              <a:rPr lang="az-Cyrl-AZ" dirty="0" smtClean="0">
                <a:solidFill>
                  <a:schemeClr val="tx1"/>
                </a:solidFill>
              </a:rPr>
              <a:t>пашњацима 76,15 </a:t>
            </a:r>
            <a:r>
              <a:rPr lang="sr-Latn-RS" dirty="0" smtClean="0">
                <a:solidFill>
                  <a:schemeClr val="tx1"/>
                </a:solidFill>
              </a:rPr>
              <a:t>ha </a:t>
            </a:r>
            <a:r>
              <a:rPr lang="az-Cyrl-AZ" dirty="0" smtClean="0">
                <a:solidFill>
                  <a:schemeClr val="tx1"/>
                </a:solidFill>
              </a:rPr>
              <a:t>док остало земљиште заузима 0,46 </a:t>
            </a:r>
            <a:r>
              <a:rPr lang="sr-Latn-RS" dirty="0" smtClean="0">
                <a:solidFill>
                  <a:schemeClr val="tx1"/>
                </a:solidFill>
              </a:rPr>
              <a:t>ha.</a:t>
            </a:r>
            <a:r>
              <a:rPr lang="az-Cyrl-AZ" dirty="0" smtClean="0">
                <a:solidFill>
                  <a:schemeClr val="tx1"/>
                </a:solidFill>
              </a:rPr>
              <a:t> </a:t>
            </a:r>
          </a:p>
          <a:p>
            <a:r>
              <a:rPr lang="az-Cyrl-AZ" dirty="0" smtClean="0">
                <a:solidFill>
                  <a:schemeClr val="tx1"/>
                </a:solidFill>
              </a:rPr>
              <a:t>Доње Комарице је по дужини највеће село од околних села.</a:t>
            </a:r>
            <a:r>
              <a:rPr lang="sr-Cyrl-RS" dirty="0" smtClean="0">
                <a:solidFill>
                  <a:schemeClr val="tx1"/>
                </a:solidFill>
              </a:rPr>
              <a:t> </a:t>
            </a:r>
            <a:endParaRPr lang="az-Cyrl-AZ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636" y="4709160"/>
            <a:ext cx="3136392" cy="190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7164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060" y="299380"/>
            <a:ext cx="8534400" cy="1507067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Кроз Доње Комарице протиче река Осаоница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060" y="1110413"/>
            <a:ext cx="8534400" cy="361526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 време када се читава планета бори са заштотом животне средине и када су многе реке загађене, Осаоница је очувала свој еко систем па у њој има и риба и ракова.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832" y="4029646"/>
            <a:ext cx="3406712" cy="226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316" y="4029646"/>
            <a:ext cx="3406712" cy="226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3728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86531"/>
            <a:ext cx="8534400" cy="1507067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Црква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 селу постоје две цркве.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Једна је посвећена рођењу Пресвете Богородице које се обележава  21. септембра.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Друга црква намењена је Светој Петки.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01" y="3810000"/>
            <a:ext cx="2647950" cy="2682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488" y="4208463"/>
            <a:ext cx="3791712" cy="19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92" y="3810000"/>
            <a:ext cx="2286000" cy="2682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6058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816" y="107356"/>
            <a:ext cx="8534400" cy="1507067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Основна школа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Школа је некада носила име „Јован Јовановић Змај“, а данас ради као издвојено одељење Основне школе „19. октобар“. У њој данас има свега 9 ђака.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" y="3890963"/>
            <a:ext cx="27614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824" y="3890963"/>
            <a:ext cx="268833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724" y="3890963"/>
            <a:ext cx="285292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714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196" y="71120"/>
            <a:ext cx="8534400" cy="1507067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Извор – „Камиља“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6196" y="-140547"/>
            <a:ext cx="8534400" cy="3615267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Камиља је природан извор села Доње Комарице.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2523744"/>
            <a:ext cx="2877312" cy="190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36" y="4809744"/>
            <a:ext cx="2877312" cy="190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472" y="2523744"/>
            <a:ext cx="2331720" cy="4187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648" y="4809744"/>
            <a:ext cx="2893568" cy="190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648" y="2532888"/>
            <a:ext cx="2893568" cy="190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4332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916" y="0"/>
            <a:ext cx="8534400" cy="1507067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Воденица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916" y="90433"/>
            <a:ext cx="8534400" cy="361526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 селу је некада радило десетак воденица, а данас једну од њих обнавља породица Илић.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696" y="3099814"/>
            <a:ext cx="2633472" cy="307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705700"/>
            <a:ext cx="2971800" cy="1865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8295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2564" y="570"/>
            <a:ext cx="8534400" cy="1507067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Фабрика и продавнице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2564" y="1316736"/>
            <a:ext cx="8534400" cy="3615267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Некада је у селу радила и фабрика, која данас више није активна.</a:t>
            </a:r>
          </a:p>
          <a:p>
            <a:r>
              <a:rPr lang="sr-Cyrl-RS" dirty="0" smtClean="0">
                <a:solidFill>
                  <a:schemeClr val="tx1"/>
                </a:solidFill>
              </a:rPr>
              <a:t>У њој се производила металска индустрија.</a:t>
            </a:r>
          </a:p>
          <a:p>
            <a:r>
              <a:rPr lang="sr-Cyrl-RS" dirty="0" smtClean="0">
                <a:solidFill>
                  <a:schemeClr val="tx1"/>
                </a:solidFill>
              </a:rPr>
              <a:t>Такође, у селу постоје и 3 активне продавнице, некада су биле 4, а постоји и кафана.</a:t>
            </a:r>
          </a:p>
          <a:p>
            <a:endParaRPr lang="sr-Cyrl-RS" dirty="0" smtClean="0"/>
          </a:p>
          <a:p>
            <a:endParaRPr lang="sr-Latn-R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72" y="4471986"/>
            <a:ext cx="2398776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64" y="4471986"/>
            <a:ext cx="2398776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856" y="4471986"/>
            <a:ext cx="2398776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422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55384"/>
            <a:ext cx="8534400" cy="1507067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Споменик „Народних хероја“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84212" y="466154"/>
            <a:ext cx="8534400" cy="3615267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Овај споменик је подигнут палим борцима Доњих Комарица у </a:t>
            </a:r>
            <a:r>
              <a:rPr lang="sr-Latn-RS" dirty="0" smtClean="0">
                <a:solidFill>
                  <a:schemeClr val="tx1"/>
                </a:solidFill>
              </a:rPr>
              <a:t>II</a:t>
            </a:r>
            <a:r>
              <a:rPr lang="sr-Cyrl-RS" dirty="0" smtClean="0">
                <a:solidFill>
                  <a:schemeClr val="tx1"/>
                </a:solidFill>
              </a:rPr>
              <a:t> светском рату.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64" y="3483483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503" y="2885123"/>
            <a:ext cx="2142363" cy="3236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648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  .</a:t>
            </a:r>
            <a:endParaRPr lang="sr-Latn-R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8319" y="1690688"/>
            <a:ext cx="2670047" cy="347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4" y="3589814"/>
            <a:ext cx="2441211" cy="288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387" y="3589814"/>
            <a:ext cx="2441211" cy="288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174" y="359155"/>
            <a:ext cx="2447925" cy="290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300" y="356170"/>
            <a:ext cx="2441211" cy="2907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4562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Viole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TM02900771[[fn=Segment]]</Template>
  <TotalTime>0</TotalTime>
  <Words>275</Words>
  <Application>Microsoft Office PowerPoint</Application>
  <PresentationFormat>Breitbild</PresentationFormat>
  <Paragraphs>24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Segment</vt:lpstr>
      <vt:lpstr>Доње Комарице</vt:lpstr>
      <vt:lpstr>Кроз Доње Комарице протиче река Осаоница</vt:lpstr>
      <vt:lpstr>Црква</vt:lpstr>
      <vt:lpstr>Основна школа</vt:lpstr>
      <vt:lpstr>Извор – „Камиља“</vt:lpstr>
      <vt:lpstr>Воденица</vt:lpstr>
      <vt:lpstr>Фабрика и продавнице</vt:lpstr>
      <vt:lpstr>Споменик „Народних хероја“</vt:lpstr>
      <vt:lpstr>       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Доње Комарице</dc:title>
  <dc:creator>Tika i Beka</dc:creator>
  <cp:lastModifiedBy>Tika i Beka</cp:lastModifiedBy>
  <cp:revision>16</cp:revision>
  <dcterms:created xsi:type="dcterms:W3CDTF">2022-05-14T11:16:41Z</dcterms:created>
  <dcterms:modified xsi:type="dcterms:W3CDTF">2022-05-14T14:08:20Z</dcterms:modified>
</cp:coreProperties>
</file>